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66" r:id="rId3"/>
    <p:sldId id="259" r:id="rId4"/>
    <p:sldId id="263" r:id="rId5"/>
    <p:sldId id="267" r:id="rId6"/>
    <p:sldId id="268" r:id="rId7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116" d="100"/>
          <a:sy n="116" d="100"/>
        </p:scale>
        <p:origin x="150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C2A0-3FAF-42DD-A531-2C55F301DC9B}" type="datetimeFigureOut">
              <a:rPr lang="da-DK" smtClean="0"/>
              <a:t>04-12-2021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2FA8-C955-4AEC-93C9-36BC361FB25D}" type="slidenum">
              <a:rPr lang="da-DK" smtClean="0"/>
              <a:t>‹nr.›</a:t>
            </a:fld>
            <a:endParaRPr lang="da-DK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487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C2A0-3FAF-42DD-A531-2C55F301DC9B}" type="datetimeFigureOut">
              <a:rPr lang="da-DK" smtClean="0"/>
              <a:t>04-12-2021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2FA8-C955-4AEC-93C9-36BC361FB2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0293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C2A0-3FAF-42DD-A531-2C55F301DC9B}" type="datetimeFigureOut">
              <a:rPr lang="da-DK" smtClean="0"/>
              <a:t>04-12-2021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2FA8-C955-4AEC-93C9-36BC361FB2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8934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C2A0-3FAF-42DD-A531-2C55F301DC9B}" type="datetimeFigureOut">
              <a:rPr lang="da-DK" smtClean="0"/>
              <a:t>04-12-2021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2FA8-C955-4AEC-93C9-36BC361FB2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208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C2A0-3FAF-42DD-A531-2C55F301DC9B}" type="datetimeFigureOut">
              <a:rPr lang="da-DK" smtClean="0"/>
              <a:t>04-12-2021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2FA8-C955-4AEC-93C9-36BC361FB25D}" type="slidenum">
              <a:rPr lang="da-DK" smtClean="0"/>
              <a:t>‹nr.›</a:t>
            </a:fld>
            <a:endParaRPr lang="da-DK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621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C2A0-3FAF-42DD-A531-2C55F301DC9B}" type="datetimeFigureOut">
              <a:rPr lang="da-DK" smtClean="0"/>
              <a:t>04-12-2021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2FA8-C955-4AEC-93C9-36BC361FB2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7604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C2A0-3FAF-42DD-A531-2C55F301DC9B}" type="datetimeFigureOut">
              <a:rPr lang="da-DK" smtClean="0"/>
              <a:t>04-12-2021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2FA8-C955-4AEC-93C9-36BC361FB2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4626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C2A0-3FAF-42DD-A531-2C55F301DC9B}" type="datetimeFigureOut">
              <a:rPr lang="da-DK" smtClean="0"/>
              <a:t>04-12-2021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2FA8-C955-4AEC-93C9-36BC361FB2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1221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C2A0-3FAF-42DD-A531-2C55F301DC9B}" type="datetimeFigureOut">
              <a:rPr lang="da-DK" smtClean="0"/>
              <a:t>04-12-2021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2FA8-C955-4AEC-93C9-36BC361FB2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392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F15C2A0-3FAF-42DD-A531-2C55F301DC9B}" type="datetimeFigureOut">
              <a:rPr lang="da-DK" smtClean="0"/>
              <a:t>04-12-2021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DA2FA8-C955-4AEC-93C9-36BC361FB2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2474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C2A0-3FAF-42DD-A531-2C55F301DC9B}" type="datetimeFigureOut">
              <a:rPr lang="da-DK" smtClean="0"/>
              <a:t>04-12-2021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A2FA8-C955-4AEC-93C9-36BC361FB2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7622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F15C2A0-3FAF-42DD-A531-2C55F301DC9B}" type="datetimeFigureOut">
              <a:rPr lang="da-DK" smtClean="0"/>
              <a:t>04-12-2021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CDA2FA8-C955-4AEC-93C9-36BC361FB25D}" type="slidenum">
              <a:rPr lang="da-DK" smtClean="0"/>
              <a:t>‹nr.›</a:t>
            </a:fld>
            <a:endParaRPr lang="da-DK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158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8"/>
          <a:stretch/>
        </p:blipFill>
        <p:spPr>
          <a:xfrm>
            <a:off x="15244" y="-4765"/>
            <a:ext cx="9108504" cy="6456379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1259632" y="4293096"/>
            <a:ext cx="67386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OPVISNINGER</a:t>
            </a:r>
            <a:endParaRPr lang="da-DK" sz="80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26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2"/>
          <a:srcRect l="27952" t="24801" r="29524" b="6600"/>
          <a:stretch/>
        </p:blipFill>
        <p:spPr>
          <a:xfrm>
            <a:off x="611560" y="116632"/>
            <a:ext cx="7920880" cy="640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7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02" y="3086372"/>
            <a:ext cx="1394630" cy="2268856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28" y="1772816"/>
            <a:ext cx="1394630" cy="2268856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 rot="1561857">
            <a:off x="1321218" y="1447066"/>
            <a:ext cx="2685141" cy="507937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32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0" name="Lige pilforbindelse 9"/>
          <p:cNvCxnSpPr/>
          <p:nvPr/>
        </p:nvCxnSpPr>
        <p:spPr>
          <a:xfrm flipV="1">
            <a:off x="683568" y="1412776"/>
            <a:ext cx="2187472" cy="4464496"/>
          </a:xfrm>
          <a:prstGeom prst="straightConnector1">
            <a:avLst/>
          </a:prstGeom>
          <a:ln w="889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felt 10"/>
          <p:cNvSpPr txBox="1"/>
          <p:nvPr/>
        </p:nvSpPr>
        <p:spPr>
          <a:xfrm rot="1528132">
            <a:off x="2374982" y="2413913"/>
            <a:ext cx="1779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>
                <a:solidFill>
                  <a:srgbClr val="FF0000"/>
                </a:solidFill>
              </a:rPr>
              <a:t>Min </a:t>
            </a:r>
            <a:r>
              <a:rPr lang="da-DK" sz="2000" dirty="0" smtClean="0">
                <a:solidFill>
                  <a:srgbClr val="FF0000"/>
                </a:solidFill>
              </a:rPr>
              <a:t>65 x 60  </a:t>
            </a:r>
            <a:r>
              <a:rPr lang="da-DK" sz="2000" dirty="0" smtClean="0">
                <a:solidFill>
                  <a:srgbClr val="FF0000"/>
                </a:solidFill>
              </a:rPr>
              <a:t>m</a:t>
            </a:r>
            <a:endParaRPr lang="da-DK" sz="2000" dirty="0">
              <a:solidFill>
                <a:srgbClr val="FF0000"/>
              </a:solidFill>
            </a:endParaRPr>
          </a:p>
        </p:txBody>
      </p:sp>
      <p:sp>
        <p:nvSpPr>
          <p:cNvPr id="5" name="Tekstfelt 4"/>
          <p:cNvSpPr txBox="1"/>
          <p:nvPr/>
        </p:nvSpPr>
        <p:spPr>
          <a:xfrm>
            <a:off x="5325437" y="2204864"/>
            <a:ext cx="2376264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a-DK" sz="2400" dirty="0" smtClean="0">
                <a:latin typeface="Arial Black" panose="020B0A04020102020204" pitchFamily="34" charset="0"/>
              </a:rPr>
              <a:t>MIN 3900 m2</a:t>
            </a:r>
            <a:endParaRPr lang="da-DK" sz="2400" dirty="0">
              <a:latin typeface="Arial Black" panose="020B0A04020102020204" pitchFamily="34" charset="0"/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ctrTitle"/>
          </p:nvPr>
        </p:nvSpPr>
        <p:spPr>
          <a:xfrm>
            <a:off x="3093291" y="114360"/>
            <a:ext cx="4104456" cy="1187527"/>
          </a:xfrm>
        </p:spPr>
        <p:txBody>
          <a:bodyPr>
            <a:normAutofit/>
          </a:bodyPr>
          <a:lstStyle/>
          <a:p>
            <a:r>
              <a:rPr lang="da-DK" sz="60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Ny regel.</a:t>
            </a:r>
            <a:endParaRPr lang="da-DK" sz="6000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Undertitel 2"/>
          <p:cNvSpPr>
            <a:spLocks noGrp="1"/>
          </p:cNvSpPr>
          <p:nvPr>
            <p:ph type="subTitle" idx="1"/>
          </p:nvPr>
        </p:nvSpPr>
        <p:spPr>
          <a:xfrm>
            <a:off x="5454394" y="3247589"/>
            <a:ext cx="4363446" cy="3534902"/>
          </a:xfrm>
        </p:spPr>
        <p:txBody>
          <a:bodyPr>
            <a:normAutofit/>
          </a:bodyPr>
          <a:lstStyle/>
          <a:p>
            <a:r>
              <a:rPr lang="da-DK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Areal: 65 x 60</a:t>
            </a:r>
          </a:p>
          <a:p>
            <a:r>
              <a:rPr lang="da-DK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alt </a:t>
            </a:r>
            <a:r>
              <a:rPr lang="da-DK" sz="2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3900</a:t>
            </a:r>
            <a:r>
              <a:rPr lang="da-DK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m2</a:t>
            </a:r>
          </a:p>
          <a:p>
            <a:endParaRPr lang="da-DK" sz="4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a-DK" sz="4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a-DK" sz="4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a-DK" sz="4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a-DK" sz="4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a-DK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4" name="Lige pilforbindelse 13"/>
          <p:cNvCxnSpPr/>
          <p:nvPr/>
        </p:nvCxnSpPr>
        <p:spPr>
          <a:xfrm>
            <a:off x="2267744" y="1772816"/>
            <a:ext cx="2376264" cy="1152128"/>
          </a:xfrm>
          <a:prstGeom prst="straightConnector1">
            <a:avLst/>
          </a:prstGeom>
          <a:ln w="889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21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93291" y="114360"/>
            <a:ext cx="4104456" cy="1187527"/>
          </a:xfrm>
        </p:spPr>
        <p:txBody>
          <a:bodyPr>
            <a:normAutofit/>
          </a:bodyPr>
          <a:lstStyle/>
          <a:p>
            <a:r>
              <a:rPr lang="da-DK" sz="60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Ny regel.</a:t>
            </a:r>
            <a:endParaRPr lang="da-DK" sz="6000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5501694" y="2816619"/>
            <a:ext cx="3048669" cy="1122962"/>
          </a:xfrm>
        </p:spPr>
        <p:txBody>
          <a:bodyPr>
            <a:normAutofit/>
          </a:bodyPr>
          <a:lstStyle/>
          <a:p>
            <a:r>
              <a:rPr lang="da-DK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Areal: 65 x 30</a:t>
            </a:r>
          </a:p>
          <a:p>
            <a:r>
              <a:rPr lang="da-DK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alt </a:t>
            </a:r>
            <a:r>
              <a:rPr lang="da-DK" sz="2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1950</a:t>
            </a:r>
            <a:r>
              <a:rPr lang="da-DK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m2</a:t>
            </a:r>
          </a:p>
          <a:p>
            <a:endParaRPr lang="da-DK" sz="4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a-DK" sz="4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a-DK" sz="4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a-DK" sz="4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a-DK" sz="4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a-DK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28" y="1772816"/>
            <a:ext cx="1394630" cy="2268856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5570110" y="1864492"/>
            <a:ext cx="3178354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a-DK" sz="2400" dirty="0" smtClean="0">
                <a:latin typeface="Arial Black" panose="020B0A04020102020204" pitchFamily="34" charset="0"/>
              </a:rPr>
              <a:t>MIN 2 x 1950 m2</a:t>
            </a:r>
            <a:endParaRPr lang="da-DK" sz="2400" dirty="0">
              <a:latin typeface="Arial Black" panose="020B0A04020102020204" pitchFamily="34" charset="0"/>
            </a:endParaRPr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 rotWithShape="1">
          <a:blip r:embed="rId3"/>
          <a:srcRect l="23226" t="26200" r="49211" b="17800"/>
          <a:stretch/>
        </p:blipFill>
        <p:spPr>
          <a:xfrm>
            <a:off x="2066326" y="3080534"/>
            <a:ext cx="1296144" cy="2016224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208" y="1674733"/>
            <a:ext cx="1148178" cy="1867915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 rot="1561857">
            <a:off x="1068318" y="2328193"/>
            <a:ext cx="1119668" cy="370466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32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ktangel 11"/>
          <p:cNvSpPr/>
          <p:nvPr/>
        </p:nvSpPr>
        <p:spPr>
          <a:xfrm rot="1561857">
            <a:off x="3567957" y="2002257"/>
            <a:ext cx="1119668" cy="370466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32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5" name="Lige pilforbindelse 14"/>
          <p:cNvCxnSpPr/>
          <p:nvPr/>
        </p:nvCxnSpPr>
        <p:spPr>
          <a:xfrm flipV="1">
            <a:off x="521945" y="2397669"/>
            <a:ext cx="1575117" cy="3288005"/>
          </a:xfrm>
          <a:prstGeom prst="straightConnector1">
            <a:avLst/>
          </a:prstGeom>
          <a:ln w="889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felt 15"/>
          <p:cNvSpPr txBox="1"/>
          <p:nvPr/>
        </p:nvSpPr>
        <p:spPr>
          <a:xfrm rot="17704858">
            <a:off x="951676" y="3490270"/>
            <a:ext cx="1742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>
                <a:solidFill>
                  <a:srgbClr val="FF0000"/>
                </a:solidFill>
              </a:rPr>
              <a:t>Min </a:t>
            </a:r>
            <a:r>
              <a:rPr lang="da-DK" sz="2000" dirty="0" smtClean="0">
                <a:solidFill>
                  <a:srgbClr val="FF0000"/>
                </a:solidFill>
              </a:rPr>
              <a:t>65 x 30  </a:t>
            </a:r>
            <a:r>
              <a:rPr lang="da-DK" sz="2000" dirty="0" smtClean="0">
                <a:solidFill>
                  <a:srgbClr val="FF0000"/>
                </a:solidFill>
              </a:rPr>
              <a:t>m</a:t>
            </a:r>
            <a:endParaRPr lang="da-DK" sz="2000" dirty="0">
              <a:solidFill>
                <a:srgbClr val="FF0000"/>
              </a:solidFill>
            </a:endParaRPr>
          </a:p>
        </p:txBody>
      </p:sp>
      <p:cxnSp>
        <p:nvCxnSpPr>
          <p:cNvPr id="18" name="Lige pilforbindelse 17"/>
          <p:cNvCxnSpPr/>
          <p:nvPr/>
        </p:nvCxnSpPr>
        <p:spPr>
          <a:xfrm flipV="1">
            <a:off x="3183176" y="2096641"/>
            <a:ext cx="1575117" cy="3288005"/>
          </a:xfrm>
          <a:prstGeom prst="straightConnector1">
            <a:avLst/>
          </a:prstGeom>
          <a:ln w="889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felt 18"/>
          <p:cNvSpPr txBox="1"/>
          <p:nvPr/>
        </p:nvSpPr>
        <p:spPr>
          <a:xfrm rot="17704858">
            <a:off x="3571263" y="3417780"/>
            <a:ext cx="1680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>
                <a:solidFill>
                  <a:srgbClr val="FF0000"/>
                </a:solidFill>
              </a:rPr>
              <a:t>Min </a:t>
            </a:r>
            <a:r>
              <a:rPr lang="da-DK" sz="2000" dirty="0" smtClean="0">
                <a:solidFill>
                  <a:srgbClr val="FF0000"/>
                </a:solidFill>
              </a:rPr>
              <a:t>65 x 30 </a:t>
            </a:r>
            <a:r>
              <a:rPr lang="da-DK" sz="2000" dirty="0" smtClean="0">
                <a:solidFill>
                  <a:srgbClr val="FF0000"/>
                </a:solidFill>
              </a:rPr>
              <a:t>m</a:t>
            </a:r>
            <a:endParaRPr lang="da-DK" sz="2000" dirty="0">
              <a:solidFill>
                <a:srgbClr val="FF0000"/>
              </a:solidFill>
            </a:endParaRPr>
          </a:p>
        </p:txBody>
      </p:sp>
      <p:cxnSp>
        <p:nvCxnSpPr>
          <p:cNvPr id="17" name="Lige pilforbindelse 16"/>
          <p:cNvCxnSpPr/>
          <p:nvPr/>
        </p:nvCxnSpPr>
        <p:spPr>
          <a:xfrm>
            <a:off x="1705736" y="2701542"/>
            <a:ext cx="1048152" cy="432049"/>
          </a:xfrm>
          <a:prstGeom prst="straightConnector1">
            <a:avLst/>
          </a:prstGeom>
          <a:ln w="889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pilforbindelse 19"/>
          <p:cNvCxnSpPr/>
          <p:nvPr/>
        </p:nvCxnSpPr>
        <p:spPr>
          <a:xfrm>
            <a:off x="4205375" y="2384570"/>
            <a:ext cx="1048152" cy="432049"/>
          </a:xfrm>
          <a:prstGeom prst="straightConnector1">
            <a:avLst/>
          </a:prstGeom>
          <a:ln w="889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51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02" y="3086372"/>
            <a:ext cx="1394630" cy="2268856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28" y="1772816"/>
            <a:ext cx="1394630" cy="2268856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 rot="1561857">
            <a:off x="1309399" y="1501986"/>
            <a:ext cx="2685141" cy="507937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32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0" name="Lige pilforbindelse 9"/>
          <p:cNvCxnSpPr/>
          <p:nvPr/>
        </p:nvCxnSpPr>
        <p:spPr>
          <a:xfrm flipV="1">
            <a:off x="683568" y="1412776"/>
            <a:ext cx="2187472" cy="4464496"/>
          </a:xfrm>
          <a:prstGeom prst="straightConnector1">
            <a:avLst/>
          </a:prstGeom>
          <a:ln w="889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felt 10"/>
          <p:cNvSpPr txBox="1"/>
          <p:nvPr/>
        </p:nvSpPr>
        <p:spPr>
          <a:xfrm rot="1528132">
            <a:off x="2099577" y="3543675"/>
            <a:ext cx="1440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>
                <a:solidFill>
                  <a:srgbClr val="FF0000"/>
                </a:solidFill>
              </a:rPr>
              <a:t>Min 80  m</a:t>
            </a:r>
            <a:endParaRPr lang="da-DK" sz="2000" dirty="0">
              <a:solidFill>
                <a:srgbClr val="FF0000"/>
              </a:solidFill>
            </a:endParaRPr>
          </a:p>
        </p:txBody>
      </p:sp>
      <p:sp>
        <p:nvSpPr>
          <p:cNvPr id="5" name="Tekstfelt 4"/>
          <p:cNvSpPr txBox="1"/>
          <p:nvPr/>
        </p:nvSpPr>
        <p:spPr>
          <a:xfrm>
            <a:off x="5477354" y="2837858"/>
            <a:ext cx="2376264" cy="83099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a-DK" sz="2400" dirty="0" smtClean="0">
                <a:latin typeface="Arial Black" panose="020B0A04020102020204" pitchFamily="34" charset="0"/>
              </a:rPr>
              <a:t>Små skærme jf. PA-MB1i.</a:t>
            </a:r>
            <a:endParaRPr lang="da-DK" sz="2400" dirty="0">
              <a:latin typeface="Arial Black" panose="020B0A04020102020204" pitchFamily="34" charset="0"/>
            </a:endParaRPr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1775398" y="-62784"/>
            <a:ext cx="5472608" cy="12036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60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Muligheder.</a:t>
            </a:r>
            <a:endParaRPr lang="da-DK" sz="6000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" name="Lige pilforbindelse 14"/>
          <p:cNvCxnSpPr/>
          <p:nvPr/>
        </p:nvCxnSpPr>
        <p:spPr>
          <a:xfrm flipH="1" flipV="1">
            <a:off x="894969" y="4653136"/>
            <a:ext cx="2217900" cy="1224136"/>
          </a:xfrm>
          <a:prstGeom prst="straightConnector1">
            <a:avLst/>
          </a:prstGeom>
          <a:ln w="889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felt 16"/>
          <p:cNvSpPr txBox="1"/>
          <p:nvPr/>
        </p:nvSpPr>
        <p:spPr>
          <a:xfrm rot="1528132">
            <a:off x="1428890" y="5396360"/>
            <a:ext cx="1440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>
                <a:solidFill>
                  <a:srgbClr val="FF0000"/>
                </a:solidFill>
              </a:rPr>
              <a:t>Min 50  m</a:t>
            </a:r>
            <a:endParaRPr lang="da-DK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34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28" y="1772816"/>
            <a:ext cx="1394630" cy="2268856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 rotWithShape="1">
          <a:blip r:embed="rId3"/>
          <a:srcRect l="23226" t="26200" r="49211" b="17800"/>
          <a:stretch/>
        </p:blipFill>
        <p:spPr>
          <a:xfrm>
            <a:off x="2066326" y="3080534"/>
            <a:ext cx="1296144" cy="2016224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208" y="1674733"/>
            <a:ext cx="1148178" cy="1867915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 rot="1561857">
            <a:off x="1068318" y="2328193"/>
            <a:ext cx="1119668" cy="370466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32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Rektangel 11"/>
          <p:cNvSpPr/>
          <p:nvPr/>
        </p:nvSpPr>
        <p:spPr>
          <a:xfrm rot="1561857">
            <a:off x="3567957" y="2002257"/>
            <a:ext cx="1119668" cy="370466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32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5" name="Lige pilforbindelse 14"/>
          <p:cNvCxnSpPr/>
          <p:nvPr/>
        </p:nvCxnSpPr>
        <p:spPr>
          <a:xfrm flipV="1">
            <a:off x="521945" y="2397669"/>
            <a:ext cx="1575117" cy="3288005"/>
          </a:xfrm>
          <a:prstGeom prst="straightConnector1">
            <a:avLst/>
          </a:prstGeom>
          <a:ln w="889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felt 15"/>
          <p:cNvSpPr txBox="1"/>
          <p:nvPr/>
        </p:nvSpPr>
        <p:spPr>
          <a:xfrm rot="17704858">
            <a:off x="1280654" y="3391663"/>
            <a:ext cx="1440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>
                <a:solidFill>
                  <a:srgbClr val="FF0000"/>
                </a:solidFill>
              </a:rPr>
              <a:t>Min 80  m</a:t>
            </a:r>
            <a:endParaRPr lang="da-DK" sz="2000" dirty="0">
              <a:solidFill>
                <a:srgbClr val="FF0000"/>
              </a:solidFill>
            </a:endParaRPr>
          </a:p>
        </p:txBody>
      </p:sp>
      <p:cxnSp>
        <p:nvCxnSpPr>
          <p:cNvPr id="18" name="Lige pilforbindelse 17"/>
          <p:cNvCxnSpPr/>
          <p:nvPr/>
        </p:nvCxnSpPr>
        <p:spPr>
          <a:xfrm flipV="1">
            <a:off x="3183176" y="2096641"/>
            <a:ext cx="1575117" cy="3288005"/>
          </a:xfrm>
          <a:prstGeom prst="straightConnector1">
            <a:avLst/>
          </a:prstGeom>
          <a:ln w="889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felt 18"/>
          <p:cNvSpPr txBox="1"/>
          <p:nvPr/>
        </p:nvSpPr>
        <p:spPr>
          <a:xfrm rot="17704858">
            <a:off x="3727033" y="3612335"/>
            <a:ext cx="1440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>
                <a:solidFill>
                  <a:srgbClr val="FF0000"/>
                </a:solidFill>
              </a:rPr>
              <a:t>Min 80  m</a:t>
            </a:r>
            <a:endParaRPr lang="da-DK" sz="2000" dirty="0">
              <a:solidFill>
                <a:srgbClr val="FF0000"/>
              </a:solidFill>
            </a:endParaRPr>
          </a:p>
        </p:txBody>
      </p:sp>
      <p:sp>
        <p:nvSpPr>
          <p:cNvPr id="17" name="Titel 1"/>
          <p:cNvSpPr txBox="1">
            <a:spLocks/>
          </p:cNvSpPr>
          <p:nvPr/>
        </p:nvSpPr>
        <p:spPr>
          <a:xfrm>
            <a:off x="1775398" y="-62784"/>
            <a:ext cx="5472608" cy="12036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6000" b="1" u="sng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Muligheder.</a:t>
            </a:r>
            <a:endParaRPr lang="da-DK" sz="6000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0" name="Lige pilforbindelse 19"/>
          <p:cNvCxnSpPr/>
          <p:nvPr/>
        </p:nvCxnSpPr>
        <p:spPr>
          <a:xfrm>
            <a:off x="611560" y="4826531"/>
            <a:ext cx="1055333" cy="474678"/>
          </a:xfrm>
          <a:prstGeom prst="straightConnector1">
            <a:avLst/>
          </a:prstGeom>
          <a:ln w="889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felt 20"/>
          <p:cNvSpPr txBox="1"/>
          <p:nvPr/>
        </p:nvSpPr>
        <p:spPr>
          <a:xfrm rot="1391107">
            <a:off x="755341" y="5432255"/>
            <a:ext cx="1440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>
                <a:solidFill>
                  <a:srgbClr val="FF0000"/>
                </a:solidFill>
              </a:rPr>
              <a:t> 25  m</a:t>
            </a:r>
            <a:endParaRPr lang="da-DK" sz="2000" dirty="0">
              <a:solidFill>
                <a:srgbClr val="FF0000"/>
              </a:solidFill>
            </a:endParaRPr>
          </a:p>
        </p:txBody>
      </p:sp>
      <p:cxnSp>
        <p:nvCxnSpPr>
          <p:cNvPr id="22" name="Lige pilforbindelse 21"/>
          <p:cNvCxnSpPr/>
          <p:nvPr/>
        </p:nvCxnSpPr>
        <p:spPr>
          <a:xfrm>
            <a:off x="3153255" y="4437359"/>
            <a:ext cx="1055333" cy="474678"/>
          </a:xfrm>
          <a:prstGeom prst="straightConnector1">
            <a:avLst/>
          </a:prstGeom>
          <a:ln w="889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felt 22"/>
          <p:cNvSpPr txBox="1"/>
          <p:nvPr/>
        </p:nvSpPr>
        <p:spPr>
          <a:xfrm rot="1391107">
            <a:off x="3297036" y="5043083"/>
            <a:ext cx="1440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>
                <a:solidFill>
                  <a:srgbClr val="FF0000"/>
                </a:solidFill>
              </a:rPr>
              <a:t> 25  m</a:t>
            </a:r>
            <a:endParaRPr lang="da-DK" sz="2000" dirty="0">
              <a:solidFill>
                <a:srgbClr val="FF0000"/>
              </a:solidFill>
            </a:endParaRPr>
          </a:p>
        </p:txBody>
      </p:sp>
      <p:sp>
        <p:nvSpPr>
          <p:cNvPr id="24" name="Tekstfelt 23"/>
          <p:cNvSpPr txBox="1"/>
          <p:nvPr/>
        </p:nvSpPr>
        <p:spPr>
          <a:xfrm>
            <a:off x="5791937" y="1982170"/>
            <a:ext cx="2376264" cy="83099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a-DK" sz="2400" dirty="0" smtClean="0">
                <a:latin typeface="Arial Black" panose="020B0A04020102020204" pitchFamily="34" charset="0"/>
              </a:rPr>
              <a:t>Små skærme jf. PA-MB1i.</a:t>
            </a:r>
            <a:endParaRPr lang="da-DK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9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">
  <a:themeElements>
    <a:clrScheme name="Retr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170</TotalTime>
  <Words>82</Words>
  <Application>Microsoft Office PowerPoint</Application>
  <PresentationFormat>Skærmshow (4:3)</PresentationFormat>
  <Paragraphs>30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2" baseType="lpstr">
      <vt:lpstr>Algerian</vt:lpstr>
      <vt:lpstr>Arial Black</vt:lpstr>
      <vt:lpstr>Calibri</vt:lpstr>
      <vt:lpstr>Calibri Light</vt:lpstr>
      <vt:lpstr>Verdana</vt:lpstr>
      <vt:lpstr>Retro</vt:lpstr>
      <vt:lpstr>PowerPoint-præsentation</vt:lpstr>
      <vt:lpstr>PowerPoint-præsentation</vt:lpstr>
      <vt:lpstr>Ny regel.</vt:lpstr>
      <vt:lpstr>Ny regel.</vt:lpstr>
      <vt:lpstr>PowerPoint-præsentation</vt:lpstr>
      <vt:lpstr>PowerPoint-præsentation</vt:lpstr>
    </vt:vector>
  </TitlesOfParts>
  <Company>Forsvaret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Nuværende regel.</dc:title>
  <dc:creator>fmi-la-kad03</dc:creator>
  <cp:lastModifiedBy>faaborg.peter.frees@gmail.com</cp:lastModifiedBy>
  <cp:revision>28</cp:revision>
  <dcterms:created xsi:type="dcterms:W3CDTF">2018-11-20T07:12:35Z</dcterms:created>
  <dcterms:modified xsi:type="dcterms:W3CDTF">2021-12-04T13:23:06Z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9293bc9b-c258-4b67-9c3c-dda6ddf47fad</vt:lpwstr>
  </property>
  <property fmtid="{D5CDD505-2E9C-101B-9397-08002B2CF9AE}" pid="3" name="Klassifikation">
    <vt:lpwstr>IKKE KLASSIFICERET</vt:lpwstr>
  </property>
  <property fmtid="{D5CDD505-2E9C-101B-9397-08002B2CF9AE}" pid="4" name="Maerkning">
    <vt:lpwstr/>
  </property>
</Properties>
</file>