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4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121A-D3CD-46B3-AC88-587AF7FF7065}" type="datetimeFigureOut">
              <a:rPr lang="da-DK" smtClean="0"/>
              <a:t>01-02-2021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591F-962F-47DB-A592-4ABF3088972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4970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121A-D3CD-46B3-AC88-587AF7FF7065}" type="datetimeFigureOut">
              <a:rPr lang="da-DK" smtClean="0"/>
              <a:t>01-02-2021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591F-962F-47DB-A592-4ABF3088972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9950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121A-D3CD-46B3-AC88-587AF7FF7065}" type="datetimeFigureOut">
              <a:rPr lang="da-DK" smtClean="0"/>
              <a:t>01-02-2021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591F-962F-47DB-A592-4ABF3088972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2617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121A-D3CD-46B3-AC88-587AF7FF7065}" type="datetimeFigureOut">
              <a:rPr lang="da-DK" smtClean="0"/>
              <a:t>01-02-2021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591F-962F-47DB-A592-4ABF3088972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9807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121A-D3CD-46B3-AC88-587AF7FF7065}" type="datetimeFigureOut">
              <a:rPr lang="da-DK" smtClean="0"/>
              <a:t>01-02-2021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591F-962F-47DB-A592-4ABF3088972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8282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121A-D3CD-46B3-AC88-587AF7FF7065}" type="datetimeFigureOut">
              <a:rPr lang="da-DK" smtClean="0"/>
              <a:t>01-02-2021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591F-962F-47DB-A592-4ABF3088972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0479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121A-D3CD-46B3-AC88-587AF7FF7065}" type="datetimeFigureOut">
              <a:rPr lang="da-DK" smtClean="0"/>
              <a:t>01-02-2021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591F-962F-47DB-A592-4ABF3088972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4615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121A-D3CD-46B3-AC88-587AF7FF7065}" type="datetimeFigureOut">
              <a:rPr lang="da-DK" smtClean="0"/>
              <a:t>01-02-2021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591F-962F-47DB-A592-4ABF3088972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9824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121A-D3CD-46B3-AC88-587AF7FF7065}" type="datetimeFigureOut">
              <a:rPr lang="da-DK" smtClean="0"/>
              <a:t>01-02-2021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591F-962F-47DB-A592-4ABF3088972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5847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121A-D3CD-46B3-AC88-587AF7FF7065}" type="datetimeFigureOut">
              <a:rPr lang="da-DK" smtClean="0"/>
              <a:t>01-02-2021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591F-962F-47DB-A592-4ABF3088972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541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121A-D3CD-46B3-AC88-587AF7FF7065}" type="datetimeFigureOut">
              <a:rPr lang="da-DK" smtClean="0"/>
              <a:t>01-02-2021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591F-962F-47DB-A592-4ABF3088972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8803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7121A-D3CD-46B3-AC88-587AF7FF7065}" type="datetimeFigureOut">
              <a:rPr lang="da-DK" smtClean="0"/>
              <a:t>01-02-2021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5591F-962F-47DB-A592-4ABF3088972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9222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Udstedelse af C-certifikater – 9 år</a:t>
            </a:r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822584"/>
            <a:ext cx="7660985" cy="4610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02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6</Words>
  <Application>Microsoft Office PowerPoint</Application>
  <PresentationFormat>Skærmshow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Udstedelse af C-certifikater – 9 år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Udstedelse af C-certifikater – 9 år</dc:title>
  <dc:creator>Nikolaj Nedovic Larsen</dc:creator>
  <cp:lastModifiedBy>Nikolaj Nedovic Larsen</cp:lastModifiedBy>
  <cp:revision>1</cp:revision>
  <dcterms:created xsi:type="dcterms:W3CDTF">2021-02-01T14:55:51Z</dcterms:created>
  <dcterms:modified xsi:type="dcterms:W3CDTF">2021-02-01T14:57:04Z</dcterms:modified>
</cp:coreProperties>
</file>